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9" r:id="rId2"/>
    <p:sldId id="261" r:id="rId3"/>
    <p:sldId id="263" r:id="rId4"/>
    <p:sldId id="271" r:id="rId5"/>
    <p:sldId id="270" r:id="rId6"/>
    <p:sldId id="272" r:id="rId7"/>
    <p:sldId id="274" r:id="rId8"/>
    <p:sldId id="273" r:id="rId9"/>
    <p:sldId id="275" r:id="rId10"/>
    <p:sldId id="276" r:id="rId11"/>
    <p:sldId id="277" r:id="rId1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75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4615" autoAdjust="0"/>
  </p:normalViewPr>
  <p:slideViewPr>
    <p:cSldViewPr>
      <p:cViewPr>
        <p:scale>
          <a:sx n="110" d="100"/>
          <a:sy n="110" d="100"/>
        </p:scale>
        <p:origin x="-16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178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DD96BF-2B32-4275-89BC-54871D1C02B9}" type="datetimeFigureOut">
              <a:rPr lang="de-DE" smtClean="0"/>
              <a:t>12.09.2014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DE4F2-FC56-4D14-8DA3-BE3F8D060D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61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261A8-D185-4304-9E7F-94E3503BF077}" type="datetimeFigureOut">
              <a:rPr lang="de-DE" smtClean="0"/>
              <a:t>12.09.2014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74AEA-716C-4E26-80A4-6902B0B1D3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0271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7325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7169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1339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2350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92238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187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72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2351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244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5335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70698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0"/>
              </a:schemeClr>
            </a:gs>
            <a:gs pos="89000">
              <a:schemeClr val="tx2">
                <a:lumMod val="64000"/>
              </a:schemeClr>
            </a:gs>
            <a:gs pos="100000">
              <a:schemeClr val="tx2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3705769" y="6505718"/>
            <a:ext cx="1732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3E75BA"/>
                </a:solidFill>
                <a:latin typeface="ITCOfficinaSans LT Book" pitchFamily="2" charset="0"/>
              </a:rPr>
              <a:t>©Copyright </a:t>
            </a:r>
            <a:r>
              <a:rPr lang="de-DE" sz="1200" dirty="0" err="1" smtClean="0">
                <a:solidFill>
                  <a:srgbClr val="3E75BA"/>
                </a:solidFill>
                <a:latin typeface="ITCOfficinaSans LT Book" pitchFamily="2" charset="0"/>
              </a:rPr>
              <a:t>KiNETiK</a:t>
            </a:r>
            <a:r>
              <a:rPr lang="de-DE" sz="1200" dirty="0" smtClean="0">
                <a:solidFill>
                  <a:srgbClr val="3E75BA"/>
                </a:solidFill>
                <a:latin typeface="ITCOfficinaSans LT Book" pitchFamily="2" charset="0"/>
              </a:rPr>
              <a:t> 2014</a:t>
            </a:r>
            <a:endParaRPr lang="de-DE" sz="1200" dirty="0">
              <a:solidFill>
                <a:srgbClr val="3E75BA"/>
              </a:solidFill>
              <a:latin typeface="ITCOfficinaSans LT Book" pitchFamily="2" charset="0"/>
            </a:endParaRPr>
          </a:p>
        </p:txBody>
      </p:sp>
      <p:pic>
        <p:nvPicPr>
          <p:cNvPr id="9" name="Picture 3" descr="O:\Basis_Grafikelemente\KiNETiK\Firmenlogo\2007\Logo_Kinetik_color_Trans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486007"/>
            <a:ext cx="1224136" cy="29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 userDrawn="1"/>
        </p:nvSpPr>
        <p:spPr>
          <a:xfrm>
            <a:off x="7956376" y="6505717"/>
            <a:ext cx="1112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rgbClr val="3E75BA"/>
                </a:solidFill>
                <a:latin typeface="ITCOfficinaSans LT Book" pitchFamily="2" charset="0"/>
              </a:rPr>
              <a:t>Andreas Kurzac</a:t>
            </a:r>
            <a:endParaRPr lang="de-DE" sz="1200" dirty="0">
              <a:solidFill>
                <a:srgbClr val="3E75BA"/>
              </a:solidFill>
              <a:latin typeface="ITCOfficinaSans LT Book" pitchFamily="2" charset="0"/>
            </a:endParaRPr>
          </a:p>
        </p:txBody>
      </p:sp>
      <p:sp>
        <p:nvSpPr>
          <p:cNvPr id="11" name="Rechteck 10"/>
          <p:cNvSpPr/>
          <p:nvPr userDrawn="1"/>
        </p:nvSpPr>
        <p:spPr>
          <a:xfrm>
            <a:off x="0" y="6453336"/>
            <a:ext cx="9144000" cy="404664"/>
          </a:xfrm>
          <a:prstGeom prst="rect">
            <a:avLst/>
          </a:prstGeom>
          <a:gradFill>
            <a:gsLst>
              <a:gs pos="0">
                <a:schemeClr val="tx1">
                  <a:lumMod val="48000"/>
                  <a:alpha val="60000"/>
                </a:schemeClr>
              </a:gs>
              <a:gs pos="20000">
                <a:schemeClr val="tx1">
                  <a:lumMod val="0"/>
                  <a:alpha val="41000"/>
                </a:schemeClr>
              </a:gs>
              <a:gs pos="100000">
                <a:schemeClr val="tx1">
                  <a:lumMod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34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gse1-2a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gse3a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gse4.mp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pPr marL="0" indent="0" algn="ctr">
              <a:buNone/>
            </a:pPr>
            <a:r>
              <a:rPr lang="de-DE" sz="4400" b="1" dirty="0" smtClean="0"/>
              <a:t>Welten </a:t>
            </a:r>
            <a:r>
              <a:rPr lang="de-DE" sz="4400" b="1" dirty="0"/>
              <a:t>verbinden </a:t>
            </a:r>
          </a:p>
          <a:p>
            <a:pPr marL="0" indent="0" algn="ctr">
              <a:buNone/>
            </a:pPr>
            <a:endParaRPr lang="de-DE" b="1" dirty="0" smtClean="0"/>
          </a:p>
          <a:p>
            <a:pPr marL="0" indent="0" algn="ctr">
              <a:buNone/>
            </a:pPr>
            <a:r>
              <a:rPr lang="de-DE" b="1" dirty="0" smtClean="0"/>
              <a:t>Integration </a:t>
            </a:r>
            <a:r>
              <a:rPr lang="de-DE" b="1" dirty="0"/>
              <a:t>einer modernen Mailingplattform mit einem Kunden-CRM</a:t>
            </a:r>
            <a:r>
              <a:rPr lang="de-DE" dirty="0"/>
              <a:t>	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25215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Cloud Lösungen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Integrierbarkeit</a:t>
            </a:r>
          </a:p>
          <a:p>
            <a:pPr lvl="1"/>
            <a:r>
              <a:rPr lang="de-DE" dirty="0" smtClean="0"/>
              <a:t>SaaS  </a:t>
            </a:r>
            <a:r>
              <a:rPr lang="de-DE" dirty="0" err="1" smtClean="0"/>
              <a:t>Bsp</a:t>
            </a:r>
            <a:r>
              <a:rPr lang="de-DE" dirty="0" smtClean="0"/>
              <a:t>: IBM Connections</a:t>
            </a:r>
          </a:p>
          <a:p>
            <a:pPr lvl="1"/>
            <a:r>
              <a:rPr lang="de-DE" dirty="0" err="1" smtClean="0"/>
              <a:t>PaaS</a:t>
            </a:r>
            <a:r>
              <a:rPr lang="de-DE" dirty="0" smtClean="0"/>
              <a:t>  </a:t>
            </a:r>
            <a:r>
              <a:rPr lang="de-DE" dirty="0" err="1" smtClean="0"/>
              <a:t>Bsp</a:t>
            </a:r>
            <a:r>
              <a:rPr lang="de-DE" dirty="0" smtClean="0"/>
              <a:t>: force.com</a:t>
            </a:r>
          </a:p>
          <a:p>
            <a:r>
              <a:rPr lang="de-DE" dirty="0" smtClean="0"/>
              <a:t>API </a:t>
            </a:r>
          </a:p>
          <a:p>
            <a:pPr lvl="1"/>
            <a:r>
              <a:rPr lang="de-DE" dirty="0" smtClean="0"/>
              <a:t>Von </a:t>
            </a:r>
            <a:r>
              <a:rPr lang="de-DE" dirty="0" err="1" smtClean="0"/>
              <a:t>aussen</a:t>
            </a:r>
            <a:r>
              <a:rPr lang="de-DE" dirty="0" smtClean="0"/>
              <a:t> mit den Daten arbeiten</a:t>
            </a:r>
          </a:p>
          <a:p>
            <a:pPr lvl="1"/>
            <a:r>
              <a:rPr lang="de-DE" dirty="0" smtClean="0"/>
              <a:t>Events erhalten</a:t>
            </a:r>
          </a:p>
          <a:p>
            <a:pPr lvl="1"/>
            <a:r>
              <a:rPr lang="de-DE" dirty="0" smtClean="0"/>
              <a:t>Eigene Klassen implementieren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53131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/>
          <a:lstStyle/>
          <a:p>
            <a:r>
              <a:rPr lang="de-DE" dirty="0" smtClean="0"/>
              <a:t>Vielen Dank!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/>
          <a:lstStyle/>
          <a:p>
            <a:pPr marL="0" indent="0" algn="ctr">
              <a:buNone/>
            </a:pPr>
            <a:endParaRPr lang="de-DE" dirty="0" smtClean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 err="1" smtClean="0"/>
              <a:t>Qkom</a:t>
            </a:r>
            <a:r>
              <a:rPr lang="de-DE" dirty="0" smtClean="0"/>
              <a:t> GmbH &amp; </a:t>
            </a:r>
            <a:r>
              <a:rPr lang="de-DE" dirty="0" err="1" smtClean="0"/>
              <a:t>KiNETiK</a:t>
            </a:r>
            <a:r>
              <a:rPr lang="de-DE" dirty="0" smtClean="0"/>
              <a:t> GmbH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887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r>
              <a:rPr lang="de-DE" dirty="0" smtClean="0"/>
              <a:t>Mailing-Design im Browser</a:t>
            </a:r>
            <a:br>
              <a:rPr lang="de-DE" dirty="0" smtClean="0"/>
            </a:br>
            <a:r>
              <a:rPr lang="de-DE" dirty="0" smtClean="0"/>
              <a:t>mit HTML 5</a:t>
            </a:r>
            <a:endParaRPr lang="de-DE" dirty="0"/>
          </a:p>
        </p:txBody>
      </p:sp>
      <p:pic>
        <p:nvPicPr>
          <p:cNvPr id="6" name="Picture 5" descr="C:\Users\akurzac\Desktop\Präsentationen\e-business-Print\HTML5_Logo_512-whi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12976"/>
            <a:ext cx="2543548" cy="25435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78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HTML - Entwicklung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4000" dirty="0" smtClean="0"/>
              <a:t>1997	HTML 4</a:t>
            </a:r>
          </a:p>
          <a:p>
            <a:pPr marL="0" indent="0">
              <a:buNone/>
            </a:pPr>
            <a:r>
              <a:rPr lang="de-DE" sz="4000" dirty="0" smtClean="0"/>
              <a:t>2007	W3C / WHATWG</a:t>
            </a:r>
          </a:p>
          <a:p>
            <a:pPr marL="0" indent="0">
              <a:buNone/>
            </a:pPr>
            <a:r>
              <a:rPr lang="de-DE" sz="4000" dirty="0" smtClean="0"/>
              <a:t>2011	HTML5 „Last Call“</a:t>
            </a:r>
          </a:p>
          <a:p>
            <a:pPr marL="0" indent="0">
              <a:buNone/>
            </a:pPr>
            <a:r>
              <a:rPr lang="de-DE" sz="4000" dirty="0" smtClean="0"/>
              <a:t>2014	HTML5 offizielle Empfehlung</a:t>
            </a:r>
          </a:p>
          <a:p>
            <a:pPr marL="514350" indent="-514350">
              <a:buAutoNum type="arabicPlain" startAt="1997"/>
            </a:pPr>
            <a:endParaRPr lang="de-DE" dirty="0" smtClean="0"/>
          </a:p>
          <a:p>
            <a:pPr marL="514350" indent="-514350">
              <a:buAutoNum type="arabicPlain" startAt="1997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750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Video: Editor Features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9" name="Picture 5" descr="C:\Users\akurzac\Desktop\Unbenanntes Bild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480720" cy="405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67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Eigenschaften HTML5 Editor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Der Editor bearbeitet das echte Dokument</a:t>
            </a:r>
          </a:p>
          <a:p>
            <a:r>
              <a:rPr lang="de-DE" dirty="0" smtClean="0"/>
              <a:t>Dokumentenformat: </a:t>
            </a:r>
            <a:br>
              <a:rPr lang="de-DE" dirty="0" smtClean="0"/>
            </a:br>
            <a:r>
              <a:rPr lang="de-DE" dirty="0" smtClean="0"/>
              <a:t>	SVG, kompatibel zu Adobe Illustrator</a:t>
            </a:r>
          </a:p>
          <a:p>
            <a:r>
              <a:rPr lang="de-DE" dirty="0" smtClean="0"/>
              <a:t>Unterstützung für Mobilgeräte: </a:t>
            </a:r>
            <a:br>
              <a:rPr lang="de-DE" dirty="0" smtClean="0"/>
            </a:br>
            <a:r>
              <a:rPr lang="de-DE" dirty="0" smtClean="0"/>
              <a:t>	</a:t>
            </a:r>
            <a:r>
              <a:rPr lang="de-DE" dirty="0" err="1" smtClean="0"/>
              <a:t>iPAD</a:t>
            </a:r>
            <a:r>
              <a:rPr lang="de-DE" dirty="0" smtClean="0"/>
              <a:t>, Android, Windows 8.1</a:t>
            </a:r>
          </a:p>
          <a:p>
            <a:r>
              <a:rPr lang="de-DE" dirty="0" smtClean="0"/>
              <a:t>Druckdaten werden auf dem Server erzeugt (PDF-X4/PDF-VT)</a:t>
            </a:r>
          </a:p>
        </p:txBody>
      </p:sp>
    </p:spTree>
    <p:extLst>
      <p:ext uri="{BB962C8B-B14F-4D97-AF65-F5344CB8AC3E}">
        <p14:creationId xmlns:p14="http://schemas.microsoft.com/office/powerpoint/2010/main" val="137352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Mailingfunktion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Endbenutzer erstellen das Mailing</a:t>
            </a:r>
          </a:p>
          <a:p>
            <a:pPr lvl="1"/>
            <a:r>
              <a:rPr lang="de-DE" dirty="0" smtClean="0"/>
              <a:t>Individualisierung des Layouts</a:t>
            </a:r>
          </a:p>
          <a:p>
            <a:pPr lvl="1"/>
            <a:r>
              <a:rPr lang="de-DE" dirty="0" smtClean="0"/>
              <a:t>Bereitstellung der Adressdaten</a:t>
            </a:r>
          </a:p>
          <a:p>
            <a:r>
              <a:rPr lang="de-DE" dirty="0" smtClean="0"/>
              <a:t>Zustand Adressdaten: katastrophal</a:t>
            </a:r>
          </a:p>
          <a:p>
            <a:pPr lvl="1"/>
            <a:r>
              <a:rPr lang="de-DE" dirty="0" smtClean="0"/>
              <a:t>Wie würde Google das Problem lösen?</a:t>
            </a:r>
          </a:p>
        </p:txBody>
      </p:sp>
    </p:spTree>
    <p:extLst>
      <p:ext uri="{BB962C8B-B14F-4D97-AF65-F5344CB8AC3E}">
        <p14:creationId xmlns:p14="http://schemas.microsoft.com/office/powerpoint/2010/main" val="63327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Video: Mailing - Adressdaten</a:t>
            </a:r>
            <a:endParaRPr lang="de-DE" dirty="0"/>
          </a:p>
        </p:txBody>
      </p:sp>
      <p:pic>
        <p:nvPicPr>
          <p:cNvPr id="2051" name="Picture 3" descr="C:\Users\akurzac\Desktop\Unbenanntes Bild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6995466" cy="437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77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Integration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Adressdaten sind anderswo schon vorhanden?</a:t>
            </a:r>
          </a:p>
          <a:p>
            <a:pPr lvl="1"/>
            <a:r>
              <a:rPr lang="de-DE" dirty="0" smtClean="0"/>
              <a:t>Datenzulieferung per </a:t>
            </a:r>
            <a:r>
              <a:rPr lang="de-DE" dirty="0" err="1" smtClean="0"/>
              <a:t>WebService</a:t>
            </a:r>
            <a:endParaRPr lang="de-DE" dirty="0" smtClean="0"/>
          </a:p>
          <a:p>
            <a:r>
              <a:rPr lang="de-DE" dirty="0" smtClean="0"/>
              <a:t>Web-Applikation schon vorhanden?</a:t>
            </a:r>
          </a:p>
          <a:p>
            <a:pPr lvl="1"/>
            <a:r>
              <a:rPr lang="de-DE" dirty="0" smtClean="0"/>
              <a:t>Editor-Integration</a:t>
            </a:r>
          </a:p>
          <a:p>
            <a:endParaRPr lang="de-DE" dirty="0"/>
          </a:p>
          <a:p>
            <a:r>
              <a:rPr lang="de-DE" dirty="0" smtClean="0"/>
              <a:t>Beispiel: Integration mit salesforce.com</a:t>
            </a:r>
          </a:p>
        </p:txBody>
      </p:sp>
    </p:spTree>
    <p:extLst>
      <p:ext uri="{BB962C8B-B14F-4D97-AF65-F5344CB8AC3E}">
        <p14:creationId xmlns:p14="http://schemas.microsoft.com/office/powerpoint/2010/main" val="426223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Video: </a:t>
            </a:r>
            <a:r>
              <a:rPr lang="de-DE" dirty="0" err="1" smtClean="0"/>
              <a:t>salesforce</a:t>
            </a:r>
            <a:endParaRPr lang="de-DE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50" y="1600200"/>
            <a:ext cx="72325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4784"/>
            <a:ext cx="7704856" cy="482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16109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2A7859BCF18B342928EF73AF8F25B83" ma:contentTypeVersion="14" ma:contentTypeDescription="Ein neues Dokument erstellen." ma:contentTypeScope="" ma:versionID="48cd015b2d79c8bcb5ef600bd09be0c7">
  <xsd:schema xmlns:xsd="http://www.w3.org/2001/XMLSchema" xmlns:xs="http://www.w3.org/2001/XMLSchema" xmlns:p="http://schemas.microsoft.com/office/2006/metadata/properties" xmlns:ns2="65e81b62-c458-4d0c-9c79-3e51cd43babd" xmlns:ns3="2a337f74-563c-4d0f-b1d9-7a0df459fb2a" targetNamespace="http://schemas.microsoft.com/office/2006/metadata/properties" ma:root="true" ma:fieldsID="b63c5340c6e4b9480a0f5a92cbac6d81" ns2:_="" ns3:_="">
    <xsd:import namespace="65e81b62-c458-4d0c-9c79-3e51cd43babd"/>
    <xsd:import namespace="2a337f74-563c-4d0f-b1d9-7a0df459fb2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e81b62-c458-4d0c-9c79-3e51cd43ba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dexed="true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f3b2319-485a-420b-9536-e854041c4d0e}" ma:internalName="TaxCatchAll" ma:showField="CatchAllData" ma:web="65e81b62-c458-4d0c-9c79-3e51cd43ba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37f74-563c-4d0f-b1d9-7a0df459fb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23009501-a6e2-400b-ba8c-8bd2b9a12c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2a337f74-563c-4d0f-b1d9-7a0df459fb2a" xsi:nil="true"/>
    <_dlc_DocId xmlns="65e81b62-c458-4d0c-9c79-3e51cd43babd">ZCWVETAM26HS-1687956756-1105</_dlc_DocId>
    <_dlc_DocIdUrl xmlns="65e81b62-c458-4d0c-9c79-3e51cd43babd">
      <Url>https://formware.sharepoint.com/sites/GSEDOC/_layouts/15/DocIdRedir.aspx?ID=ZCWVETAM26HS-1687956756-1105</Url>
      <Description>ZCWVETAM26HS-1687956756-1105</Description>
    </_dlc_DocIdUrl>
    <lcf76f155ced4ddcb4097134ff3c332f xmlns="2a337f74-563c-4d0f-b1d9-7a0df459fb2a">
      <Terms xmlns="http://schemas.microsoft.com/office/infopath/2007/PartnerControls"/>
    </lcf76f155ced4ddcb4097134ff3c332f>
    <TaxCatchAll xmlns="65e81b62-c458-4d0c-9c79-3e51cd43babd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0F08B030-F4A2-4F3E-B927-88545BDAECD8}"/>
</file>

<file path=customXml/itemProps2.xml><?xml version="1.0" encoding="utf-8"?>
<ds:datastoreItem xmlns:ds="http://schemas.openxmlformats.org/officeDocument/2006/customXml" ds:itemID="{0D1C08E8-584A-4C40-83ED-B5A80F30D276}"/>
</file>

<file path=customXml/itemProps3.xml><?xml version="1.0" encoding="utf-8"?>
<ds:datastoreItem xmlns:ds="http://schemas.openxmlformats.org/officeDocument/2006/customXml" ds:itemID="{84241E44-14A6-4944-98C3-C2C5099559D7}"/>
</file>

<file path=customXml/itemProps4.xml><?xml version="1.0" encoding="utf-8"?>
<ds:datastoreItem xmlns:ds="http://schemas.openxmlformats.org/officeDocument/2006/customXml" ds:itemID="{99D4257F-60AA-4B82-86DC-5884EDCBE81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Bildschirmpräsentation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Larissa</vt:lpstr>
      <vt:lpstr>PowerPoint-Präsentation</vt:lpstr>
      <vt:lpstr>Mailing-Design im Browser mit HTML 5</vt:lpstr>
      <vt:lpstr>HTML - Entwicklung</vt:lpstr>
      <vt:lpstr>Video: Editor Features</vt:lpstr>
      <vt:lpstr>Eigenschaften HTML5 Editor</vt:lpstr>
      <vt:lpstr>Mailingfunktion</vt:lpstr>
      <vt:lpstr>Video: Mailing - Adressdaten</vt:lpstr>
      <vt:lpstr>Integration</vt:lpstr>
      <vt:lpstr>Video: salesforce</vt:lpstr>
      <vt:lpstr>Cloud Lösungen</vt:lpstr>
      <vt:lpstr>Vielen Dank!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HTML 5</dc:title>
  <dc:creator>akurzac</dc:creator>
  <cp:lastModifiedBy>akurzac</cp:lastModifiedBy>
  <cp:revision>39</cp:revision>
  <dcterms:created xsi:type="dcterms:W3CDTF">2011-09-26T09:45:20Z</dcterms:created>
  <dcterms:modified xsi:type="dcterms:W3CDTF">2014-09-12T09:37:58Z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0x010100C2A7859BCF18B342928EF73AF8F25B83</vt:lpwstr>
  </property>
  <property fmtid="{D5CDD505-2E9C-101B-9397-08002B2CF9AE}" pid="3" name="Order">
    <vt:r8>19100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  <property fmtid="{D5CDD505-2E9C-101B-9397-08002B2CF9AE}" pid="13" name="_dlc_DocIdItemGuid">
    <vt:lpwstr>3554c26b-3813-4f96-9be6-8b2b1369ffe0</vt:lpwstr>
  </property>
</Properties>
</file>